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2" r:id="rId3"/>
    <p:sldId id="263" r:id="rId4"/>
    <p:sldId id="259" r:id="rId5"/>
    <p:sldId id="257" r:id="rId6"/>
    <p:sldId id="260" r:id="rId7"/>
    <p:sldId id="261" r:id="rId8"/>
    <p:sldId id="258" r:id="rId9"/>
    <p:sldId id="25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477" autoAdjust="0"/>
  </p:normalViewPr>
  <p:slideViewPr>
    <p:cSldViewPr>
      <p:cViewPr varScale="1">
        <p:scale>
          <a:sx n="98" d="100"/>
          <a:sy n="98" d="100"/>
        </p:scale>
        <p:origin x="-5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91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86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71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411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412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555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90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03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132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87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045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9E9E1-CB30-4749-BD22-22277CAD37C4}" type="datetimeFigureOut">
              <a:rPr lang="en-AU" smtClean="0"/>
              <a:t>26/10/15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596CF5-515C-4489-B01D-E0520C43B45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543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399157"/>
            <a:ext cx="8382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9600" b="1" dirty="0" smtClean="0"/>
              <a:t>Mission Foods Primary Schools Cup</a:t>
            </a:r>
          </a:p>
          <a:p>
            <a:pPr algn="ctr"/>
            <a:r>
              <a:rPr lang="en-AU" sz="9600" b="1" dirty="0" smtClean="0"/>
              <a:t>2015</a:t>
            </a:r>
            <a:endParaRPr lang="en-AU" sz="9600" b="1" dirty="0"/>
          </a:p>
        </p:txBody>
      </p:sp>
    </p:spTree>
    <p:extLst>
      <p:ext uri="{BB962C8B-B14F-4D97-AF65-F5344CB8AC3E}">
        <p14:creationId xmlns:p14="http://schemas.microsoft.com/office/powerpoint/2010/main" val="88030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7704" y="137062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 smtClean="0">
                <a:solidFill>
                  <a:schemeClr val="bg1"/>
                </a:solidFill>
              </a:rPr>
              <a:t>GCC Gold Netball Team</a:t>
            </a:r>
            <a:endParaRPr lang="en-A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t="11897" r="4400"/>
          <a:stretch/>
        </p:blipFill>
        <p:spPr bwMode="auto">
          <a:xfrm>
            <a:off x="-108520" y="-134471"/>
            <a:ext cx="9289032" cy="705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08520" y="6253877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 smtClean="0"/>
              <a:t>GCC Maroon Netball Team</a:t>
            </a:r>
            <a:endParaRPr lang="en-AU" sz="4000" b="1" dirty="0"/>
          </a:p>
        </p:txBody>
      </p:sp>
    </p:spTree>
    <p:extLst>
      <p:ext uri="{BB962C8B-B14F-4D97-AF65-F5344CB8AC3E}">
        <p14:creationId xmlns:p14="http://schemas.microsoft.com/office/powerpoint/2010/main" val="71103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E:\2015\Sport\Mission Netball\netball photos\2015-10-18_12.50.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3" r="32045" b="14394"/>
          <a:stretch/>
        </p:blipFill>
        <p:spPr bwMode="auto">
          <a:xfrm>
            <a:off x="0" y="0"/>
            <a:ext cx="9144000" cy="685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19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2015\Sport\Mission Netball\netball photos\image (4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2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Awards Photos\Mission Cup\unnamed (8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" r="45259" b="1903"/>
          <a:stretch/>
        </p:blipFill>
        <p:spPr bwMode="auto">
          <a:xfrm>
            <a:off x="5715001" y="-1"/>
            <a:ext cx="3429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Awards Photos\Mission Cup\unnamed (3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4" t="13653" r="19709" b="23993"/>
          <a:stretch/>
        </p:blipFill>
        <p:spPr bwMode="auto">
          <a:xfrm>
            <a:off x="76200" y="609600"/>
            <a:ext cx="5575054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6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Awards Photos\Mission Cup\unnamed (2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5" t="24000" r="12545" b="14790"/>
          <a:stretch/>
        </p:blipFill>
        <p:spPr bwMode="auto">
          <a:xfrm>
            <a:off x="-152400" y="0"/>
            <a:ext cx="92964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44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2015\Sport\Mission Netball\netball photos\image (4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150254"/>
            <a:ext cx="7239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 dirty="0" smtClean="0"/>
              <a:t>Exhausted!! </a:t>
            </a:r>
          </a:p>
          <a:p>
            <a:pPr algn="ctr"/>
            <a:r>
              <a:rPr lang="en-AU" sz="4800" b="1" dirty="0" smtClean="0"/>
              <a:t>Competition Over!!</a:t>
            </a:r>
            <a:endParaRPr lang="en-AU" sz="4800" b="1" dirty="0"/>
          </a:p>
        </p:txBody>
      </p:sp>
    </p:spTree>
    <p:extLst>
      <p:ext uri="{BB962C8B-B14F-4D97-AF65-F5344CB8AC3E}">
        <p14:creationId xmlns:p14="http://schemas.microsoft.com/office/powerpoint/2010/main" val="20093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2015\Sport\Mission Netball\netball photos\image (4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3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21</Words>
  <Application>Microsoft Macintosh PowerPoint</Application>
  <PresentationFormat>On-screen Show (4:3)</PresentationFormat>
  <Paragraphs>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Wendy</dc:creator>
  <cp:lastModifiedBy>Glasshouse Country Christian College</cp:lastModifiedBy>
  <cp:revision>4</cp:revision>
  <dcterms:created xsi:type="dcterms:W3CDTF">2015-10-25T09:42:57Z</dcterms:created>
  <dcterms:modified xsi:type="dcterms:W3CDTF">2015-10-26T00:37:51Z</dcterms:modified>
</cp:coreProperties>
</file>